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9" r:id="rId11"/>
    <p:sldId id="270" r:id="rId12"/>
    <p:sldId id="271" r:id="rId13"/>
    <p:sldId id="272" r:id="rId14"/>
    <p:sldId id="274" r:id="rId15"/>
    <p:sldId id="276" r:id="rId16"/>
    <p:sldId id="277" r:id="rId17"/>
    <p:sldId id="273" r:id="rId18"/>
    <p:sldId id="275" r:id="rId19"/>
    <p:sldId id="278" r:id="rId20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460A18-D6BA-455D-8F92-2C9FCF8317C9}" type="doc">
      <dgm:prSet loTypeId="urn:microsoft.com/office/officeart/2005/8/layout/vProcess5" loCatId="process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015B336-7E15-4625-9E55-9502725E4E7E}">
      <dgm:prSet/>
      <dgm:spPr/>
      <dgm:t>
        <a:bodyPr/>
        <a:lstStyle/>
        <a:p>
          <a:r>
            <a:rPr lang="id-ID"/>
            <a:t>Akses dengan ADB memerlukan pengetahuan khususnya perintah-perintah Linux</a:t>
          </a:r>
          <a:endParaRPr lang="en-US"/>
        </a:p>
      </dgm:t>
    </dgm:pt>
    <dgm:pt modelId="{83B7BD7B-1AEC-4745-B5AD-EEAFED205C18}" type="parTrans" cxnId="{5729F870-55D1-4BB7-878B-7D046CD44E38}">
      <dgm:prSet/>
      <dgm:spPr/>
      <dgm:t>
        <a:bodyPr/>
        <a:lstStyle/>
        <a:p>
          <a:endParaRPr lang="en-US"/>
        </a:p>
      </dgm:t>
    </dgm:pt>
    <dgm:pt modelId="{31C52EB7-7563-431A-91ED-E76B45E65726}" type="sibTrans" cxnId="{5729F870-55D1-4BB7-878B-7D046CD44E38}">
      <dgm:prSet/>
      <dgm:spPr/>
      <dgm:t>
        <a:bodyPr/>
        <a:lstStyle/>
        <a:p>
          <a:endParaRPr lang="en-US"/>
        </a:p>
      </dgm:t>
    </dgm:pt>
    <dgm:pt modelId="{39677ED8-2FE7-43FF-9D06-EAD79A39B541}">
      <dgm:prSet/>
      <dgm:spPr/>
      <dgm:t>
        <a:bodyPr/>
        <a:lstStyle/>
        <a:p>
          <a:r>
            <a:rPr lang="id-ID"/>
            <a:t>Akses ke file utama memerlukan hak akses root</a:t>
          </a:r>
          <a:endParaRPr lang="en-US"/>
        </a:p>
      </dgm:t>
    </dgm:pt>
    <dgm:pt modelId="{585D975F-60C6-45EE-B1C6-1562C7972481}" type="parTrans" cxnId="{C62832C4-3A20-4F66-B7A9-B83631857A25}">
      <dgm:prSet/>
      <dgm:spPr/>
      <dgm:t>
        <a:bodyPr/>
        <a:lstStyle/>
        <a:p>
          <a:endParaRPr lang="en-US"/>
        </a:p>
      </dgm:t>
    </dgm:pt>
    <dgm:pt modelId="{D665C9B0-DF21-44F3-B960-6108DEA36054}" type="sibTrans" cxnId="{C62832C4-3A20-4F66-B7A9-B83631857A25}">
      <dgm:prSet/>
      <dgm:spPr/>
      <dgm:t>
        <a:bodyPr/>
        <a:lstStyle/>
        <a:p>
          <a:endParaRPr lang="en-US"/>
        </a:p>
      </dgm:t>
    </dgm:pt>
    <dgm:pt modelId="{B23321C4-A457-483B-AC3A-AC6DDA42F88B}">
      <dgm:prSet/>
      <dgm:spPr/>
      <dgm:t>
        <a:bodyPr/>
        <a:lstStyle/>
        <a:p>
          <a:r>
            <a:rPr lang="id-ID"/>
            <a:t>Dapat digunakan untuk instalasi aplikasi apk, backup partisi sistem, dan lain-lain</a:t>
          </a:r>
          <a:endParaRPr lang="en-US"/>
        </a:p>
      </dgm:t>
    </dgm:pt>
    <dgm:pt modelId="{6070F5D0-F2B2-4F30-AB63-FBC8EC47BA62}" type="parTrans" cxnId="{B6B01DED-D682-4042-A74F-0AD46EF8E564}">
      <dgm:prSet/>
      <dgm:spPr/>
      <dgm:t>
        <a:bodyPr/>
        <a:lstStyle/>
        <a:p>
          <a:endParaRPr lang="en-US"/>
        </a:p>
      </dgm:t>
    </dgm:pt>
    <dgm:pt modelId="{C5C29D1A-219A-4073-B81D-E366A3AF13D2}" type="sibTrans" cxnId="{B6B01DED-D682-4042-A74F-0AD46EF8E564}">
      <dgm:prSet/>
      <dgm:spPr/>
      <dgm:t>
        <a:bodyPr/>
        <a:lstStyle/>
        <a:p>
          <a:endParaRPr lang="en-US"/>
        </a:p>
      </dgm:t>
    </dgm:pt>
    <dgm:pt modelId="{94F4A146-B362-4951-8AA0-B2B04D06D75A}" type="pres">
      <dgm:prSet presAssocID="{78460A18-D6BA-455D-8F92-2C9FCF8317C9}" presName="outerComposite" presStyleCnt="0">
        <dgm:presLayoutVars>
          <dgm:chMax val="5"/>
          <dgm:dir/>
          <dgm:resizeHandles val="exact"/>
        </dgm:presLayoutVars>
      </dgm:prSet>
      <dgm:spPr/>
    </dgm:pt>
    <dgm:pt modelId="{6A6099B1-D1BF-4574-B7A6-41C4261E0E76}" type="pres">
      <dgm:prSet presAssocID="{78460A18-D6BA-455D-8F92-2C9FCF8317C9}" presName="dummyMaxCanvas" presStyleCnt="0">
        <dgm:presLayoutVars/>
      </dgm:prSet>
      <dgm:spPr/>
    </dgm:pt>
    <dgm:pt modelId="{9B9E5D4D-415D-4997-BF87-47DCF8677DA9}" type="pres">
      <dgm:prSet presAssocID="{78460A18-D6BA-455D-8F92-2C9FCF8317C9}" presName="ThreeNodes_1" presStyleLbl="node1" presStyleIdx="0" presStyleCnt="3">
        <dgm:presLayoutVars>
          <dgm:bulletEnabled val="1"/>
        </dgm:presLayoutVars>
      </dgm:prSet>
      <dgm:spPr/>
    </dgm:pt>
    <dgm:pt modelId="{0F5EA585-823E-4ECE-9063-69EC878E690A}" type="pres">
      <dgm:prSet presAssocID="{78460A18-D6BA-455D-8F92-2C9FCF8317C9}" presName="ThreeNodes_2" presStyleLbl="node1" presStyleIdx="1" presStyleCnt="3">
        <dgm:presLayoutVars>
          <dgm:bulletEnabled val="1"/>
        </dgm:presLayoutVars>
      </dgm:prSet>
      <dgm:spPr/>
    </dgm:pt>
    <dgm:pt modelId="{31053C45-D28E-49E0-AB22-9A2C533246F8}" type="pres">
      <dgm:prSet presAssocID="{78460A18-D6BA-455D-8F92-2C9FCF8317C9}" presName="ThreeNodes_3" presStyleLbl="node1" presStyleIdx="2" presStyleCnt="3">
        <dgm:presLayoutVars>
          <dgm:bulletEnabled val="1"/>
        </dgm:presLayoutVars>
      </dgm:prSet>
      <dgm:spPr/>
    </dgm:pt>
    <dgm:pt modelId="{D5776E04-77FF-456B-B912-7B43F8AF77F9}" type="pres">
      <dgm:prSet presAssocID="{78460A18-D6BA-455D-8F92-2C9FCF8317C9}" presName="ThreeConn_1-2" presStyleLbl="fgAccFollowNode1" presStyleIdx="0" presStyleCnt="2">
        <dgm:presLayoutVars>
          <dgm:bulletEnabled val="1"/>
        </dgm:presLayoutVars>
      </dgm:prSet>
      <dgm:spPr/>
    </dgm:pt>
    <dgm:pt modelId="{B8FC5A30-7809-4F3C-A175-27C3F5736E7B}" type="pres">
      <dgm:prSet presAssocID="{78460A18-D6BA-455D-8F92-2C9FCF8317C9}" presName="ThreeConn_2-3" presStyleLbl="fgAccFollowNode1" presStyleIdx="1" presStyleCnt="2">
        <dgm:presLayoutVars>
          <dgm:bulletEnabled val="1"/>
        </dgm:presLayoutVars>
      </dgm:prSet>
      <dgm:spPr/>
    </dgm:pt>
    <dgm:pt modelId="{EC56AE62-D093-452E-A93C-B7A9E78E0A1E}" type="pres">
      <dgm:prSet presAssocID="{78460A18-D6BA-455D-8F92-2C9FCF8317C9}" presName="ThreeNodes_1_text" presStyleLbl="node1" presStyleIdx="2" presStyleCnt="3">
        <dgm:presLayoutVars>
          <dgm:bulletEnabled val="1"/>
        </dgm:presLayoutVars>
      </dgm:prSet>
      <dgm:spPr/>
    </dgm:pt>
    <dgm:pt modelId="{A9F23089-E659-4F56-886D-4E166772637B}" type="pres">
      <dgm:prSet presAssocID="{78460A18-D6BA-455D-8F92-2C9FCF8317C9}" presName="ThreeNodes_2_text" presStyleLbl="node1" presStyleIdx="2" presStyleCnt="3">
        <dgm:presLayoutVars>
          <dgm:bulletEnabled val="1"/>
        </dgm:presLayoutVars>
      </dgm:prSet>
      <dgm:spPr/>
    </dgm:pt>
    <dgm:pt modelId="{11ED90F0-D9D4-4939-8604-7A58F47AF9F0}" type="pres">
      <dgm:prSet presAssocID="{78460A18-D6BA-455D-8F92-2C9FCF8317C9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F7A6CC41-80C2-4697-ABAC-FA00FD3C9279}" type="presOf" srcId="{31C52EB7-7563-431A-91ED-E76B45E65726}" destId="{D5776E04-77FF-456B-B912-7B43F8AF77F9}" srcOrd="0" destOrd="0" presId="urn:microsoft.com/office/officeart/2005/8/layout/vProcess5"/>
    <dgm:cxn modelId="{5729F870-55D1-4BB7-878B-7D046CD44E38}" srcId="{78460A18-D6BA-455D-8F92-2C9FCF8317C9}" destId="{C015B336-7E15-4625-9E55-9502725E4E7E}" srcOrd="0" destOrd="0" parTransId="{83B7BD7B-1AEC-4745-B5AD-EEAFED205C18}" sibTransId="{31C52EB7-7563-431A-91ED-E76B45E65726}"/>
    <dgm:cxn modelId="{EA33A972-C370-4B59-AFF1-D88029C60497}" type="presOf" srcId="{C015B336-7E15-4625-9E55-9502725E4E7E}" destId="{9B9E5D4D-415D-4997-BF87-47DCF8677DA9}" srcOrd="0" destOrd="0" presId="urn:microsoft.com/office/officeart/2005/8/layout/vProcess5"/>
    <dgm:cxn modelId="{AACFB454-B76C-461C-BD4B-9B08A0A50895}" type="presOf" srcId="{B23321C4-A457-483B-AC3A-AC6DDA42F88B}" destId="{11ED90F0-D9D4-4939-8604-7A58F47AF9F0}" srcOrd="1" destOrd="0" presId="urn:microsoft.com/office/officeart/2005/8/layout/vProcess5"/>
    <dgm:cxn modelId="{89D1B277-088F-4722-85F2-3AADBBE0EFFC}" type="presOf" srcId="{78460A18-D6BA-455D-8F92-2C9FCF8317C9}" destId="{94F4A146-B362-4951-8AA0-B2B04D06D75A}" srcOrd="0" destOrd="0" presId="urn:microsoft.com/office/officeart/2005/8/layout/vProcess5"/>
    <dgm:cxn modelId="{D9683678-DC39-402B-8E59-F176FF6E7486}" type="presOf" srcId="{B23321C4-A457-483B-AC3A-AC6DDA42F88B}" destId="{31053C45-D28E-49E0-AB22-9A2C533246F8}" srcOrd="0" destOrd="0" presId="urn:microsoft.com/office/officeart/2005/8/layout/vProcess5"/>
    <dgm:cxn modelId="{ADF0239F-7479-4845-A2F4-8456532812CF}" type="presOf" srcId="{39677ED8-2FE7-43FF-9D06-EAD79A39B541}" destId="{0F5EA585-823E-4ECE-9063-69EC878E690A}" srcOrd="0" destOrd="0" presId="urn:microsoft.com/office/officeart/2005/8/layout/vProcess5"/>
    <dgm:cxn modelId="{92C975AE-1021-4FE6-BBD4-2CFEACB5E55C}" type="presOf" srcId="{D665C9B0-DF21-44F3-B960-6108DEA36054}" destId="{B8FC5A30-7809-4F3C-A175-27C3F5736E7B}" srcOrd="0" destOrd="0" presId="urn:microsoft.com/office/officeart/2005/8/layout/vProcess5"/>
    <dgm:cxn modelId="{C62832C4-3A20-4F66-B7A9-B83631857A25}" srcId="{78460A18-D6BA-455D-8F92-2C9FCF8317C9}" destId="{39677ED8-2FE7-43FF-9D06-EAD79A39B541}" srcOrd="1" destOrd="0" parTransId="{585D975F-60C6-45EE-B1C6-1562C7972481}" sibTransId="{D665C9B0-DF21-44F3-B960-6108DEA36054}"/>
    <dgm:cxn modelId="{F025E1C6-ECD0-42F3-ABED-CA1577EF13E3}" type="presOf" srcId="{39677ED8-2FE7-43FF-9D06-EAD79A39B541}" destId="{A9F23089-E659-4F56-886D-4E166772637B}" srcOrd="1" destOrd="0" presId="urn:microsoft.com/office/officeart/2005/8/layout/vProcess5"/>
    <dgm:cxn modelId="{0953CCC7-43D8-4173-BE11-A3FE95702D53}" type="presOf" srcId="{C015B336-7E15-4625-9E55-9502725E4E7E}" destId="{EC56AE62-D093-452E-A93C-B7A9E78E0A1E}" srcOrd="1" destOrd="0" presId="urn:microsoft.com/office/officeart/2005/8/layout/vProcess5"/>
    <dgm:cxn modelId="{B6B01DED-D682-4042-A74F-0AD46EF8E564}" srcId="{78460A18-D6BA-455D-8F92-2C9FCF8317C9}" destId="{B23321C4-A457-483B-AC3A-AC6DDA42F88B}" srcOrd="2" destOrd="0" parTransId="{6070F5D0-F2B2-4F30-AB63-FBC8EC47BA62}" sibTransId="{C5C29D1A-219A-4073-B81D-E366A3AF13D2}"/>
    <dgm:cxn modelId="{7CC99BEA-133B-4F8E-B573-2B8AC454F1A0}" type="presParOf" srcId="{94F4A146-B362-4951-8AA0-B2B04D06D75A}" destId="{6A6099B1-D1BF-4574-B7A6-41C4261E0E76}" srcOrd="0" destOrd="0" presId="urn:microsoft.com/office/officeart/2005/8/layout/vProcess5"/>
    <dgm:cxn modelId="{33774235-2AE7-4F7E-BFA0-86634410C9BC}" type="presParOf" srcId="{94F4A146-B362-4951-8AA0-B2B04D06D75A}" destId="{9B9E5D4D-415D-4997-BF87-47DCF8677DA9}" srcOrd="1" destOrd="0" presId="urn:microsoft.com/office/officeart/2005/8/layout/vProcess5"/>
    <dgm:cxn modelId="{F9E47225-00C7-4658-9131-9F4AB77AB701}" type="presParOf" srcId="{94F4A146-B362-4951-8AA0-B2B04D06D75A}" destId="{0F5EA585-823E-4ECE-9063-69EC878E690A}" srcOrd="2" destOrd="0" presId="urn:microsoft.com/office/officeart/2005/8/layout/vProcess5"/>
    <dgm:cxn modelId="{D637355D-B76B-4A52-A3BE-8DA94995A289}" type="presParOf" srcId="{94F4A146-B362-4951-8AA0-B2B04D06D75A}" destId="{31053C45-D28E-49E0-AB22-9A2C533246F8}" srcOrd="3" destOrd="0" presId="urn:microsoft.com/office/officeart/2005/8/layout/vProcess5"/>
    <dgm:cxn modelId="{402C9258-83D3-460D-9859-41F6F6F3AC3D}" type="presParOf" srcId="{94F4A146-B362-4951-8AA0-B2B04D06D75A}" destId="{D5776E04-77FF-456B-B912-7B43F8AF77F9}" srcOrd="4" destOrd="0" presId="urn:microsoft.com/office/officeart/2005/8/layout/vProcess5"/>
    <dgm:cxn modelId="{C8293F0C-38B6-4AD3-BB6A-A75DF69343B3}" type="presParOf" srcId="{94F4A146-B362-4951-8AA0-B2B04D06D75A}" destId="{B8FC5A30-7809-4F3C-A175-27C3F5736E7B}" srcOrd="5" destOrd="0" presId="urn:microsoft.com/office/officeart/2005/8/layout/vProcess5"/>
    <dgm:cxn modelId="{F4DBA2EC-39B1-42CC-B2CE-0B90708BE23B}" type="presParOf" srcId="{94F4A146-B362-4951-8AA0-B2B04D06D75A}" destId="{EC56AE62-D093-452E-A93C-B7A9E78E0A1E}" srcOrd="6" destOrd="0" presId="urn:microsoft.com/office/officeart/2005/8/layout/vProcess5"/>
    <dgm:cxn modelId="{B88C3F2D-07AA-44C8-9D9C-65254CC6A15D}" type="presParOf" srcId="{94F4A146-B362-4951-8AA0-B2B04D06D75A}" destId="{A9F23089-E659-4F56-886D-4E166772637B}" srcOrd="7" destOrd="0" presId="urn:microsoft.com/office/officeart/2005/8/layout/vProcess5"/>
    <dgm:cxn modelId="{91F57B0E-9A5E-45BF-89D9-842C6DA43EAD}" type="presParOf" srcId="{94F4A146-B362-4951-8AA0-B2B04D06D75A}" destId="{11ED90F0-D9D4-4939-8604-7A58F47AF9F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9E5D4D-415D-4997-BF87-47DCF8677DA9}">
      <dsp:nvSpPr>
        <dsp:cNvPr id="0" name=""/>
        <dsp:cNvSpPr/>
      </dsp:nvSpPr>
      <dsp:spPr>
        <a:xfrm>
          <a:off x="0" y="0"/>
          <a:ext cx="8549640" cy="11176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600" kern="1200"/>
            <a:t>Akses dengan ADB memerlukan pengetahuan khususnya perintah-perintah Linux</a:t>
          </a:r>
          <a:endParaRPr lang="en-US" sz="2600" kern="1200"/>
        </a:p>
      </dsp:txBody>
      <dsp:txXfrm>
        <a:off x="32736" y="32736"/>
        <a:ext cx="7343571" cy="1052211"/>
      </dsp:txXfrm>
    </dsp:sp>
    <dsp:sp modelId="{0F5EA585-823E-4ECE-9063-69EC878E690A}">
      <dsp:nvSpPr>
        <dsp:cNvPr id="0" name=""/>
        <dsp:cNvSpPr/>
      </dsp:nvSpPr>
      <dsp:spPr>
        <a:xfrm>
          <a:off x="754379" y="1303964"/>
          <a:ext cx="8549640" cy="1117683"/>
        </a:xfrm>
        <a:prstGeom prst="roundRect">
          <a:avLst>
            <a:gd name="adj" fmla="val 10000"/>
          </a:avLst>
        </a:prstGeom>
        <a:solidFill>
          <a:schemeClr val="accent2">
            <a:hueOff val="-751258"/>
            <a:satOff val="-5282"/>
            <a:lumOff val="147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600" kern="1200"/>
            <a:t>Akses ke file utama memerlukan hak akses root</a:t>
          </a:r>
          <a:endParaRPr lang="en-US" sz="2600" kern="1200"/>
        </a:p>
      </dsp:txBody>
      <dsp:txXfrm>
        <a:off x="787115" y="1336700"/>
        <a:ext cx="7003293" cy="1052211"/>
      </dsp:txXfrm>
    </dsp:sp>
    <dsp:sp modelId="{31053C45-D28E-49E0-AB22-9A2C533246F8}">
      <dsp:nvSpPr>
        <dsp:cNvPr id="0" name=""/>
        <dsp:cNvSpPr/>
      </dsp:nvSpPr>
      <dsp:spPr>
        <a:xfrm>
          <a:off x="1508759" y="2607928"/>
          <a:ext cx="8549640" cy="1117683"/>
        </a:xfrm>
        <a:prstGeom prst="roundRect">
          <a:avLst>
            <a:gd name="adj" fmla="val 10000"/>
          </a:avLst>
        </a:prstGeom>
        <a:solidFill>
          <a:schemeClr val="accent2">
            <a:hueOff val="-1502517"/>
            <a:satOff val="-10564"/>
            <a:lumOff val="293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600" kern="1200"/>
            <a:t>Dapat digunakan untuk instalasi aplikasi apk, backup partisi sistem, dan lain-lain</a:t>
          </a:r>
          <a:endParaRPr lang="en-US" sz="2600" kern="1200"/>
        </a:p>
      </dsp:txBody>
      <dsp:txXfrm>
        <a:off x="1541495" y="2640664"/>
        <a:ext cx="7003293" cy="1052211"/>
      </dsp:txXfrm>
    </dsp:sp>
    <dsp:sp modelId="{D5776E04-77FF-456B-B912-7B43F8AF77F9}">
      <dsp:nvSpPr>
        <dsp:cNvPr id="0" name=""/>
        <dsp:cNvSpPr/>
      </dsp:nvSpPr>
      <dsp:spPr>
        <a:xfrm>
          <a:off x="7823145" y="847576"/>
          <a:ext cx="726494" cy="72649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7986606" y="847576"/>
        <a:ext cx="399572" cy="546687"/>
      </dsp:txXfrm>
    </dsp:sp>
    <dsp:sp modelId="{B8FC5A30-7809-4F3C-A175-27C3F5736E7B}">
      <dsp:nvSpPr>
        <dsp:cNvPr id="0" name=""/>
        <dsp:cNvSpPr/>
      </dsp:nvSpPr>
      <dsp:spPr>
        <a:xfrm>
          <a:off x="8577525" y="2144089"/>
          <a:ext cx="726494" cy="72649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359075"/>
            <a:satOff val="630"/>
            <a:lumOff val="21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359075"/>
              <a:satOff val="630"/>
              <a:lumOff val="2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8740986" y="2144089"/>
        <a:ext cx="399572" cy="5466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3/15/2021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733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677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744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2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3/15/2021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169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3/15/2021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83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3/15/2021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814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3/15/2021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592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3/15/2021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26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3/15/2021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1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3/15/2021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0496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24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0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psmart.blogspot.com/2013/07/ubuntu-edge-smartphone-new-wind-would.html" TargetMode="External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hotline-informatique.fr/un-os-pour-smartphones-sans-google/" TargetMode="Externa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source.android.com/setup/build/building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>
            <a:extLst>
              <a:ext uri="{FF2B5EF4-FFF2-40B4-BE49-F238E27FC236}">
                <a16:creationId xmlns:a16="http://schemas.microsoft.com/office/drawing/2014/main" id="{7DEEF97D-9354-4E56-8A4B-A7453571F7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50" b="11999"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2AC77589-2143-4518-9EF6-158584400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132" y="2091263"/>
            <a:ext cx="8649738" cy="2590800"/>
          </a:xfrm>
        </p:spPr>
        <p:txBody>
          <a:bodyPr>
            <a:normAutofit/>
          </a:bodyPr>
          <a:lstStyle/>
          <a:p>
            <a:r>
              <a:rPr lang="en-ID"/>
              <a:t>Mobile Programming</a:t>
            </a:r>
            <a:endParaRPr lang="id-ID" dirty="0"/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C8310E5F-C628-47E0-B7DF-24FC2E8977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130" y="4682062"/>
            <a:ext cx="8652788" cy="4572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ID" dirty="0" err="1"/>
              <a:t>Pertemuan</a:t>
            </a:r>
            <a:r>
              <a:rPr lang="en-ID" dirty="0"/>
              <a:t> 2</a:t>
            </a:r>
            <a:endParaRPr lang="id-ID" dirty="0"/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192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Title1">
            <a:extLst>
              <a:ext uri="{FF2B5EF4-FFF2-40B4-BE49-F238E27FC236}">
                <a16:creationId xmlns:a16="http://schemas.microsoft.com/office/drawing/2014/main" id="{D2AD973D-3066-4022-BB5F-89EBB606C187}"/>
              </a:ext>
            </a:extLst>
          </p:cNvPr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drN1XRMAAAAlAAAAZAAAAA8BAAAAkAAAAEgAAACQAAAASAAAAAAAAAAB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BcAAAAUAAAAAAAAAAAAAAD/fwAA/38AAAAAAAAJAAAABAAAAG8bAAAMAAAAEAAAAAAAAAAAAAAAAAAAAAAAAAAeAAAAaAAAAAAAAAAAAAAAAAAAAAAAAAAAAAAAECcAABAnAAAAAAAAAAAAAAAAAAAAAAAAAAAAAAAAAAAAAAAAAAAAABQAAAAAAAAAwMD/AAAAAABkAAAAMgAAAAAAAABkAAAAAAAAAH9/fwAKAAAAHwAAAFQAAADMMwAFgAAAAQAAAAAAAAAAAAAAAAAAAAAAAAAAAAAAAAAAAAAAAAAA////An9/fwBcHwADzMzMAMDA/wB/f38AAAAAAAAAAAAAAAAAAAAAAAAAAAAhAAAAGAAAABQAAADQAgAAsAEAAHA1AACwCAAAEAAAACYAAAAIAAAAAAAAAAAAAAA="/>
              </a:ext>
            </a:extLst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sz="2800"/>
              <a:t>Application Packages</a:t>
            </a:r>
          </a:p>
        </p:txBody>
      </p:sp>
      <p:sp>
        <p:nvSpPr>
          <p:cNvPr id="5" name="SlideText1">
            <a:extLst>
              <a:ext uri="{FF2B5EF4-FFF2-40B4-BE49-F238E27FC236}">
                <a16:creationId xmlns:a16="http://schemas.microsoft.com/office/drawing/2014/main" id="{1A46A329-35CB-4223-B398-D08342C77023}"/>
              </a:ext>
            </a:extLst>
          </p:cNvPr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drN1XRMAAAAlAAAAZAAAAA8BAAAAkAAAAEgAAACQAAAASAAAAAAAAAAA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MMwAFgAAAAQAAAAAAAAAAAAAAAAAAAAAAAAAAAAAAAAAAAAAAAAAA////An9/fwBcHwADzMzMAMDA/wB/f38AAAAAAAAAAAAAAAAAAAAAAAAAAAAhAAAAGAAAABQAAADQAgAAyQkAAHA1AACsJQAAEAAAACYAAAAIAAAAAAAAAAAAAAA="/>
              </a:ext>
            </a:extLst>
          </p:cNvSpPr>
          <p:nvPr>
            <p:ph idx="1"/>
          </p:nvPr>
        </p:nvSpPr>
        <p:spPr>
          <a:xfrm>
            <a:off x="557720" y="2149813"/>
            <a:ext cx="2312479" cy="3854197"/>
          </a:xfrm>
        </p:spPr>
        <p:txBody>
          <a:bodyPr>
            <a:normAutofit/>
          </a:bodyPr>
          <a:lstStyle/>
          <a:p>
            <a:r>
              <a:rPr sz="1400">
                <a:solidFill>
                  <a:schemeClr val="tx1">
                    <a:lumMod val="85000"/>
                    <a:lumOff val="15000"/>
                  </a:schemeClr>
                </a:solidFill>
              </a:rPr>
              <a:t>Android mengemas aplikasinya dengan format APK (Android PacKage) maupun XAPK (Extended Android PacKage)</a:t>
            </a:r>
          </a:p>
          <a:p>
            <a:endParaRPr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sz="1400">
                <a:solidFill>
                  <a:schemeClr val="tx1">
                    <a:lumMod val="85000"/>
                    <a:lumOff val="15000"/>
                  </a:schemeClr>
                </a:solidFill>
              </a:rPr>
              <a:t>Format ini meniru konsep dari paket perangkat lunak Linux (deb, rpm, tgz)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6" name="Picture1">
            <a:extLst>
              <a:ext uri="{FF2B5EF4-FFF2-40B4-BE49-F238E27FC236}">
                <a16:creationId xmlns:a16="http://schemas.microsoft.com/office/drawing/2014/main" id="{EC5B6413-106A-4A24-868E-4C729CC88BE2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5_drN1XRMAAAAlAAAAEQAAAC8BAAAAkAAAAEgAAACQAAAASAAAAAAAAAAA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AcAAAA4AAAAAAAAAAAAAAAAAAAA////AAAAAAAAAAAAAAAAAAAAAAAAAAAAAAAAAAAAAABkAAAAZAAAAAAAAAAjAAAABAAAAGQAAAAXAAAAFAAAAAAAAAAAAAAA/38AAP9/AAAAAAAACQAAAAQAAABrqRn/DAAAABAAAAAAAAAAAAAAAAAAAAAAAAAAHgAAAGgAAAAAAAAAAAAAAAAAAAAAAAAAAAAAABAnAAAQJwAAAAAAAAAAAAAAAAAAAAAAAAAAAAAAAAAAAAAAAAAAAAAUAAAAAAAAAMDA/wAAAAAAZAAAADIAAAAAAAAAZAAAAAAAAAB/f38ACgAAAB8AAABUAAAAzDMABYAAAAEAAAAAAAAAAAAAAAAAAAAAAAAAAAAAAAAAAAAAAAAAAP///wJ/f38AXB8AA8zMzADAwP8Af39/AAAAAAAAAAAAAAAAAP///wAAAAAAIQAAABgAAAAUAAAAsysAACIdAAAMOAAAeyk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107554" y="882398"/>
            <a:ext cx="5121612" cy="51216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79880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B582DAB2-DD2C-483A-88D8-1E0C4CC2E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id-ID" sz="2800"/>
              <a:t>Struktur File System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85B9C5FB-4FAB-49BD-A4B7-B26CF61B4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2149813"/>
            <a:ext cx="2312479" cy="3854197"/>
          </a:xfrm>
        </p:spPr>
        <p:txBody>
          <a:bodyPr>
            <a:normAutofit/>
          </a:bodyPr>
          <a:lstStyle/>
          <a:p>
            <a:endParaRPr lang="id-ID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Picture1">
            <a:extLst>
              <a:ext uri="{FF2B5EF4-FFF2-40B4-BE49-F238E27FC236}">
                <a16:creationId xmlns:a16="http://schemas.microsoft.com/office/drawing/2014/main" id="{5A1585F2-CDC4-4A4A-8D9F-4A19965EBB03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5_drN1XRMAAAAlAAAAEQAAAC8BAAAAkAAAAEgAAACQAAAASAAAAAAAAAAA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zDMABYAAAAEAAAAAAAAAAAAAAAAAAAAAAAAAAAAAAAAAAAAAAAAAAP///wJ/f38AXB8AA8zMzADAwP8Af39/AAAAAAAAAAAAAAAAAP///wAAAAAAIQAAABgAAAAUAAAAFgMAAC0JAAD4NAAAmik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049422" y="1090894"/>
            <a:ext cx="7237877" cy="47046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91334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F04BED5A-E98E-4DA0-BAA5-4F6AB24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EB64B94A-E40E-48CE-BD7B-C1A30AE57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982" y="488542"/>
            <a:ext cx="11244036" cy="5880916"/>
          </a:xfrm>
          <a:prstGeom prst="rect">
            <a:avLst/>
          </a:prstGeom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EC5CA6-6479-49D5-B4B5-5643D26B8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4442" y="2057401"/>
            <a:ext cx="0" cy="27432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1B26337-5AA4-470D-9687-5907CB53B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685800"/>
            <a:ext cx="10853928" cy="5486400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975B6E01-F16D-4CBB-AC56-93B551CC3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440" y="1000370"/>
            <a:ext cx="3462079" cy="4857262"/>
          </a:xfrm>
        </p:spPr>
        <p:txBody>
          <a:bodyPr>
            <a:normAutofit/>
          </a:bodyPr>
          <a:lstStyle/>
          <a:p>
            <a:pPr algn="r"/>
            <a:r>
              <a:rPr lang="id-ID" sz="4400">
                <a:solidFill>
                  <a:srgbClr val="FFFFFF"/>
                </a:solidFill>
              </a:rPr>
              <a:t>APK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7815A591-9AEA-452E-BBC8-9D389E83F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3691" y="1000370"/>
            <a:ext cx="6212310" cy="4857262"/>
          </a:xfrm>
        </p:spPr>
        <p:txBody>
          <a:bodyPr anchor="ctr">
            <a:normAutofit/>
          </a:bodyPr>
          <a:lstStyle/>
          <a:p>
            <a:r>
              <a:rPr lang="id-ID" sz="2000">
                <a:solidFill>
                  <a:srgbClr val="FFFFFF"/>
                </a:solidFill>
              </a:rPr>
              <a:t>APK dibatasi dengan versi minimal dari SDK Android yang digunakan</a:t>
            </a:r>
          </a:p>
          <a:p>
            <a:r>
              <a:rPr lang="id-ID" sz="2000">
                <a:solidFill>
                  <a:srgbClr val="FFFFFF"/>
                </a:solidFill>
              </a:rPr>
              <a:t>Sehingga jika APK yang dibangun dengan SDK 5.0 (Lolipop), tidak akan bisa dipasang di Kitkat</a:t>
            </a:r>
          </a:p>
          <a:p>
            <a:r>
              <a:rPr lang="id-ID" sz="2000">
                <a:solidFill>
                  <a:srgbClr val="FFFFFF"/>
                </a:solidFill>
              </a:rPr>
              <a:t>Karena Basic Framework Kitkat dan lollipop berbeda</a:t>
            </a:r>
          </a:p>
        </p:txBody>
      </p:sp>
    </p:spTree>
    <p:extLst>
      <p:ext uri="{BB962C8B-B14F-4D97-AF65-F5344CB8AC3E}">
        <p14:creationId xmlns:p14="http://schemas.microsoft.com/office/powerpoint/2010/main" val="2752783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37A95663-3323-49E5-B3C2-C6546F7E3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40" y="875324"/>
            <a:ext cx="3536510" cy="5093520"/>
          </a:xfrm>
        </p:spPr>
        <p:txBody>
          <a:bodyPr>
            <a:normAutofit/>
          </a:bodyPr>
          <a:lstStyle/>
          <a:p>
            <a:pPr algn="ctr"/>
            <a:r>
              <a:rPr lang="id-ID" sz="4400" dirty="0">
                <a:solidFill>
                  <a:schemeClr val="tx1"/>
                </a:solidFill>
              </a:rPr>
              <a:t>ODEX &amp; </a:t>
            </a:r>
            <a:br>
              <a:rPr lang="en-ID" sz="4400" dirty="0">
                <a:solidFill>
                  <a:schemeClr val="tx1"/>
                </a:solidFill>
              </a:rPr>
            </a:br>
            <a:r>
              <a:rPr lang="id-ID" sz="4400" dirty="0">
                <a:solidFill>
                  <a:schemeClr val="tx1"/>
                </a:solidFill>
              </a:rPr>
              <a:t>DE-ODEX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F34303E2-2877-4662-966E-482B9818B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8124" y="559477"/>
            <a:ext cx="5647076" cy="5475563"/>
          </a:xfrm>
        </p:spPr>
        <p:txBody>
          <a:bodyPr anchor="ctr">
            <a:normAutofit/>
          </a:bodyPr>
          <a:lstStyle/>
          <a:p>
            <a:r>
              <a:rPr lang="id-ID" sz="2000" dirty="0"/>
              <a:t>ODEX adalah kumpulan </a:t>
            </a:r>
            <a:r>
              <a:rPr lang="id-ID" sz="2000" dirty="0" err="1"/>
              <a:t>file</a:t>
            </a:r>
            <a:r>
              <a:rPr lang="id-ID" sz="2000" dirty="0"/>
              <a:t> ODEX yang dioptimalkan ketika </a:t>
            </a:r>
            <a:r>
              <a:rPr lang="id-ID" sz="2000" dirty="0" err="1"/>
              <a:t>booting</a:t>
            </a:r>
            <a:r>
              <a:rPr lang="id-ID" sz="2000" dirty="0"/>
              <a:t> untuk menghemat ruang kosong</a:t>
            </a:r>
          </a:p>
          <a:p>
            <a:r>
              <a:rPr lang="id-ID" sz="2000" dirty="0"/>
              <a:t>DEODEX adalah semua </a:t>
            </a:r>
            <a:r>
              <a:rPr lang="id-ID" sz="2000" dirty="0" err="1"/>
              <a:t>file-file</a:t>
            </a:r>
            <a:r>
              <a:rPr lang="id-ID" sz="2000" dirty="0"/>
              <a:t> yang diperlukan dikumpulkan di satu tempat agar modifikasi bisa dilakukan</a:t>
            </a:r>
          </a:p>
        </p:txBody>
      </p:sp>
    </p:spTree>
    <p:extLst>
      <p:ext uri="{BB962C8B-B14F-4D97-AF65-F5344CB8AC3E}">
        <p14:creationId xmlns:p14="http://schemas.microsoft.com/office/powerpoint/2010/main" val="1383598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A85AE640-8874-4B8D-9A2B-B03AD303B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40" y="875324"/>
            <a:ext cx="3536510" cy="5093520"/>
          </a:xfrm>
        </p:spPr>
        <p:txBody>
          <a:bodyPr>
            <a:normAutofit/>
          </a:bodyPr>
          <a:lstStyle/>
          <a:p>
            <a:pPr algn="ctr"/>
            <a:r>
              <a:rPr lang="id-ID" sz="4400">
                <a:solidFill>
                  <a:schemeClr val="tx1"/>
                </a:solidFill>
              </a:rPr>
              <a:t>Android IDE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295D3DAB-EA40-4FED-A125-5AEA4BE1D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8124" y="559477"/>
            <a:ext cx="5647076" cy="5475563"/>
          </a:xfrm>
        </p:spPr>
        <p:txBody>
          <a:bodyPr anchor="ctr">
            <a:normAutofit/>
          </a:bodyPr>
          <a:lstStyle/>
          <a:p>
            <a:r>
              <a:rPr lang="id-ID" sz="2000"/>
              <a:t>Pengembangan aplikasi khusus Android memerlukan IDE khusus</a:t>
            </a:r>
          </a:p>
          <a:p>
            <a:pPr lvl="1"/>
            <a:r>
              <a:rPr lang="id-ID" sz="2000"/>
              <a:t>Android Studio</a:t>
            </a:r>
          </a:p>
          <a:p>
            <a:pPr lvl="1"/>
            <a:r>
              <a:rPr lang="id-ID" sz="2000"/>
              <a:t>Xamarin</a:t>
            </a:r>
          </a:p>
          <a:p>
            <a:pPr lvl="1"/>
            <a:r>
              <a:rPr lang="id-ID" sz="2000"/>
              <a:t>Unity</a:t>
            </a:r>
          </a:p>
          <a:p>
            <a:pPr lvl="1"/>
            <a:r>
              <a:rPr lang="id-ID" sz="2000"/>
              <a:t>dll</a:t>
            </a:r>
          </a:p>
          <a:p>
            <a:r>
              <a:rPr lang="id-ID" sz="2000"/>
              <a:t>Pengujian aplikasinya dapat dilakukan via simulasi / langsung</a:t>
            </a:r>
          </a:p>
        </p:txBody>
      </p:sp>
    </p:spTree>
    <p:extLst>
      <p:ext uri="{BB962C8B-B14F-4D97-AF65-F5344CB8AC3E}">
        <p14:creationId xmlns:p14="http://schemas.microsoft.com/office/powerpoint/2010/main" val="142582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239EC50A-248F-46D1-97CD-65A2766F7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C843F0-96F8-4DFC-93E8-E3533F223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pic>
        <p:nvPicPr>
          <p:cNvPr id="5" name="Picture1">
            <a:extLst>
              <a:ext uri="{FF2B5EF4-FFF2-40B4-BE49-F238E27FC236}">
                <a16:creationId xmlns:a16="http://schemas.microsoft.com/office/drawing/2014/main" id="{4DF7EE30-FDD6-47DA-AB3A-C8B068B149BB}"/>
              </a:ext>
            </a:extLst>
          </p:cNvPr>
          <p:cNvPicPr>
            <a:picLocks noGrp="1" noChangeAspect="1"/>
            <a:extLst>
              <a:ext uri="smNativeData">
                <pr:smNativeData xmlns="" xmlns:p14="http://schemas.microsoft.com/office/powerpoint/2010/main" xmlns:pr="smNativeData" val="SMDATA_15_drN1XRMAAAAlAAAAEQAAAC8BAAAAkAAAAEgAAACQAAAASAAAAAAAAAAA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zDMABYAAAAEAAAAAAAAAAAAAAAAAAAAAAAAAAAAAAAAAAAAAAAAAAP///wJ/f38AXB8AA8zMzADAwP8Af39/AAAAAAAAAAAAAAAAAP///wAAAAAAIQAAABgAAAAUAAAANAIAAEUJAADaNQAAjCkAABAAAAAmAAAACAAAAP//////////"/>
              </a:ext>
            </a:extLst>
          </p:cNvPicPr>
          <p:nvPr>
            <p:ph idx="1"/>
          </p:nvPr>
        </p:nvPicPr>
        <p:blipFill rotWithShape="1">
          <a:blip r:embed="rId2"/>
          <a:srcRect t="7025" b="29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4" name="SlideTitle1">
            <a:extLst>
              <a:ext uri="{FF2B5EF4-FFF2-40B4-BE49-F238E27FC236}">
                <a16:creationId xmlns:a16="http://schemas.microsoft.com/office/drawing/2014/main" id="{611997E4-A78A-4D63-8906-D2A394DA5F6B}"/>
              </a:ext>
            </a:extLst>
          </p:cNvPr>
          <p:cNvSpPr txBox="1">
            <a:spLocks noChangeArrowheads="1"/>
            <a:extLst>
              <a:ext uri="smNativeData">
                <pr:smNativeData xmlns="" xmlns:p14="http://schemas.microsoft.com/office/powerpoint/2010/main" xmlns:pr="smNativeData" val="SMDATA_13_drN1XRMAAAAlAAAAZAAAAA8BAAAAkAAAAEgAAACQAAAASAAAAAAAAAAB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BcAAAAUAAAAAAAAAAAAAAD/fwAA/38AAAAAAAAJAAAABAAAAPk3AAAMAAAAEAAAAAAAAAAAAAAAAAAAAAAAAAAeAAAAaAAAAAAAAAAAAAAAAAAAAAAAAAAAAAAAECcAABAnAAAAAAAAAAAAAAAAAAAAAAAAAAAAAAAAAAAAAAAAAAAAABQAAAAAAAAAwMD/AAAAAABkAAAAMgAAAAAAAABkAAAAAAAAAH9/fwAKAAAAHwAAAFQAAADMMwAFgAAAAQAAAAAAAAAAAAAAAAAAAAAAAAAAAAAAAAAAAAAAAAAA////An9/fwBcHwADzMzMAMDA/wB/f38AAAAAAAAAAAAAAAAAAAAAAAAAAAAhAAAAGAAAABQAAADQAgAAsAEAAHA1AACwCAAAEAAAACYAAAAIAAAAAAAAAAAAAAA="/>
              </a:ext>
            </a:extLst>
          </p:cNvSpPr>
          <p:nvPr/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>
              <a:spcAft>
                <a:spcPts val="600"/>
              </a:spcAft>
            </a:pPr>
            <a:r>
              <a:rPr lang="id-ID"/>
              <a:t>Android Studio</a:t>
            </a:r>
          </a:p>
        </p:txBody>
      </p:sp>
    </p:spTree>
    <p:extLst>
      <p:ext uri="{BB962C8B-B14F-4D97-AF65-F5344CB8AC3E}">
        <p14:creationId xmlns:p14="http://schemas.microsoft.com/office/powerpoint/2010/main" val="4153846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9EC50A-248F-46D1-97CD-65A2766F7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C843F0-96F8-4DFC-93E8-E3533F223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pic>
        <p:nvPicPr>
          <p:cNvPr id="5" name="Picture1">
            <a:extLst>
              <a:ext uri="{FF2B5EF4-FFF2-40B4-BE49-F238E27FC236}">
                <a16:creationId xmlns:a16="http://schemas.microsoft.com/office/drawing/2014/main" id="{9065C840-5B44-4CB4-A69B-9B6A1EBE8BEA}"/>
              </a:ext>
            </a:extLst>
          </p:cNvPr>
          <p:cNvPicPr>
            <a:picLocks noGrp="1" noChangeAspect="1"/>
            <a:extLst>
              <a:ext uri="smNativeData">
                <pr:smNativeData xmlns="" xmlns:p14="http://schemas.microsoft.com/office/powerpoint/2010/main" xmlns:pr="smNativeData" val="SMDATA_15_drN1XRMAAAAlAAAAEQAAAC8BAAAAkAAAAEgAAACQAAAASAAAAAAAAAAA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zDMABYAAAAEAAAAAAAAAAAAAAAAAAAAAAAAAAAAAAAAAAAAAAAAAAP///wJ/f38AXB8AA8zMzADAwP8Af39/AAAAAAAAAAAAAAAAAP///wAAAAAAIQAAABgAAAAUAAAAAAAAANoIAABAOAAALyoAABAAAAAmAAAACAAAAP//////////"/>
              </a:ext>
            </a:extLst>
          </p:cNvPicPr>
          <p:nvPr>
            <p:ph idx="1"/>
          </p:nvPr>
        </p:nvPicPr>
        <p:blipFill rotWithShape="1">
          <a:blip r:embed="rId2"/>
          <a:srcRect b="50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4" name="SlideTitle1">
            <a:extLst>
              <a:ext uri="{FF2B5EF4-FFF2-40B4-BE49-F238E27FC236}">
                <a16:creationId xmlns:a16="http://schemas.microsoft.com/office/drawing/2014/main" id="{AA45A1F8-F724-443E-A96F-8452B62E2354}"/>
              </a:ext>
            </a:extLst>
          </p:cNvPr>
          <p:cNvSpPr txBox="1">
            <a:spLocks noChangeArrowheads="1"/>
            <a:extLst>
              <a:ext uri="smNativeData">
                <pr:smNativeData xmlns="" xmlns:p14="http://schemas.microsoft.com/office/powerpoint/2010/main" xmlns:pr="smNativeData" val="SMDATA_13_drN1XRMAAAAlAAAAZAAAAA8BAAAAkAAAAEgAAACQAAAASAAAAAAAAAAB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MMwAFgAAAAQAAAAAAAAAAAAAAAAAAAAAAAAAAAAAAAAAAAAAAAAAA////An9/fwBcHwADzMzMAMDA/wB/f38AAAAAAAAAAAAAAAAAAAAAAAAAAAAhAAAAGAAAABQAAADQAgAAsAEAAHA1AACwCAAAEAAAACYAAAAIAAAAAAAAAAAAAAA="/>
              </a:ext>
            </a:extLst>
          </p:cNvSpPr>
          <p:nvPr/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>
              <a:spcAft>
                <a:spcPts val="600"/>
              </a:spcAft>
            </a:pPr>
            <a:r>
              <a:rPr lang="id-ID"/>
              <a:t>Xamarin</a:t>
            </a:r>
          </a:p>
        </p:txBody>
      </p:sp>
    </p:spTree>
    <p:extLst>
      <p:ext uri="{BB962C8B-B14F-4D97-AF65-F5344CB8AC3E}">
        <p14:creationId xmlns:p14="http://schemas.microsoft.com/office/powerpoint/2010/main" val="3503698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BD77AC1C-D0DB-4CE5-ABB6-F45B4BF99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40" y="875324"/>
            <a:ext cx="3536510" cy="5093520"/>
          </a:xfrm>
        </p:spPr>
        <p:txBody>
          <a:bodyPr>
            <a:normAutofit/>
          </a:bodyPr>
          <a:lstStyle/>
          <a:p>
            <a:pPr algn="ctr"/>
            <a:r>
              <a:rPr lang="id-ID" sz="4100">
                <a:solidFill>
                  <a:schemeClr val="tx1"/>
                </a:solidFill>
              </a:rPr>
              <a:t>Android Development Tools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021FACDD-B9D6-4EC9-9552-8648F0856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8124" y="559477"/>
            <a:ext cx="5647076" cy="5475563"/>
          </a:xfrm>
        </p:spPr>
        <p:txBody>
          <a:bodyPr anchor="ctr">
            <a:normAutofit/>
          </a:bodyPr>
          <a:lstStyle/>
          <a:p>
            <a:r>
              <a:rPr lang="id-ID" sz="2000"/>
              <a:t>Peralatan yang digunakan untuk pengembangan, modifikasi sistem, dan lain-lain</a:t>
            </a:r>
          </a:p>
          <a:p>
            <a:r>
              <a:rPr lang="id-ID" sz="2000"/>
              <a:t>Android Debugging Tool</a:t>
            </a:r>
          </a:p>
          <a:p>
            <a:r>
              <a:rPr lang="id-ID" sz="2000"/>
              <a:t>LogCat</a:t>
            </a:r>
          </a:p>
          <a:p>
            <a:r>
              <a:rPr lang="id-ID" sz="2000"/>
              <a:t>Fastboot</a:t>
            </a:r>
          </a:p>
          <a:p>
            <a:r>
              <a:rPr lang="id-ID" sz="2000"/>
              <a:t>dll</a:t>
            </a:r>
          </a:p>
        </p:txBody>
      </p:sp>
    </p:spTree>
    <p:extLst>
      <p:ext uri="{BB962C8B-B14F-4D97-AF65-F5344CB8AC3E}">
        <p14:creationId xmlns:p14="http://schemas.microsoft.com/office/powerpoint/2010/main" val="826395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AA7E3B64-A191-4A2F-B35D-5AC22F09C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id-ID"/>
              <a:t>ADB Cont’d</a:t>
            </a:r>
          </a:p>
        </p:txBody>
      </p:sp>
      <p:graphicFrame>
        <p:nvGraphicFramePr>
          <p:cNvPr id="7" name="SlideText1">
            <a:extLst>
              <a:ext uri="{FF2B5EF4-FFF2-40B4-BE49-F238E27FC236}">
                <a16:creationId xmlns:a16="http://schemas.microsoft.com/office/drawing/2014/main" id="{0E1C0A5D-9706-4701-8A69-6A9ADC5866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4750781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337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utumn Leaves">
            <a:extLst>
              <a:ext uri="{FF2B5EF4-FFF2-40B4-BE49-F238E27FC236}">
                <a16:creationId xmlns:a16="http://schemas.microsoft.com/office/drawing/2014/main" id="{C9A4F29B-DDF9-4EB5-AB2B-1A33F870E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30" b="4701"/>
          <a:stretch/>
        </p:blipFill>
        <p:spPr>
          <a:xfrm>
            <a:off x="-1" y="10"/>
            <a:ext cx="12192000" cy="685798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B121716-8B64-478F-ABDB-17030AD1B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24000">
                <a:schemeClr val="bg1">
                  <a:alpha val="20000"/>
                </a:schemeClr>
              </a:gs>
              <a:gs pos="78000">
                <a:schemeClr val="bg1">
                  <a:alpha val="30000"/>
                </a:schemeClr>
              </a:gs>
              <a:gs pos="50000">
                <a:schemeClr val="bg1">
                  <a:alpha val="30000"/>
                </a:schemeClr>
              </a:gs>
              <a:gs pos="100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844D2E1C-B420-4882-8E3D-86DAEC904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23" y="4956811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>
                <a:solidFill>
                  <a:schemeClr val="tx1"/>
                </a:solidFill>
              </a:rPr>
              <a:t>To Be Continued</a:t>
            </a:r>
          </a:p>
        </p:txBody>
      </p:sp>
    </p:spTree>
    <p:extLst>
      <p:ext uri="{BB962C8B-B14F-4D97-AF65-F5344CB8AC3E}">
        <p14:creationId xmlns:p14="http://schemas.microsoft.com/office/powerpoint/2010/main" val="1783631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407B418A-98A7-4379-AC06-67121F9DE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Android </a:t>
            </a:r>
            <a:r>
              <a:rPr lang="en-ID" dirty="0" err="1"/>
              <a:t>Itu</a:t>
            </a:r>
            <a:r>
              <a:rPr lang="en-ID" dirty="0"/>
              <a:t>?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60C5EF03-CD8A-476E-9F2F-D442D472E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id-ID" sz="2800" dirty="0"/>
          </a:p>
          <a:p>
            <a:r>
              <a:rPr lang="id-ID" sz="2800" dirty="0"/>
              <a:t>Android = Sistem Operasi </a:t>
            </a:r>
            <a:r>
              <a:rPr lang="id-ID" sz="2800" dirty="0" err="1"/>
              <a:t>Smartphone</a:t>
            </a:r>
            <a:r>
              <a:rPr lang="id-ID" sz="2800" dirty="0"/>
              <a:t> berbasis </a:t>
            </a:r>
            <a:r>
              <a:rPr lang="id-ID" sz="2800" dirty="0" err="1"/>
              <a:t>kernel</a:t>
            </a:r>
            <a:r>
              <a:rPr lang="id-ID" sz="2800" dirty="0"/>
              <a:t> Linux</a:t>
            </a:r>
          </a:p>
          <a:p>
            <a:r>
              <a:rPr lang="id-ID" sz="2800" dirty="0"/>
              <a:t>Android =/= Linux</a:t>
            </a:r>
          </a:p>
          <a:p>
            <a:endParaRPr lang="id-ID" sz="2800" dirty="0"/>
          </a:p>
          <a:p>
            <a:r>
              <a:rPr lang="id-ID" sz="2800" dirty="0"/>
              <a:t>Linux : Ubuntu </a:t>
            </a:r>
            <a:r>
              <a:rPr lang="id-ID" sz="2800" dirty="0" err="1"/>
              <a:t>Touch</a:t>
            </a:r>
            <a:r>
              <a:rPr lang="id-ID" sz="2800" dirty="0"/>
              <a:t>, </a:t>
            </a:r>
            <a:r>
              <a:rPr lang="id-ID" sz="2800" dirty="0" err="1"/>
              <a:t>Purism</a:t>
            </a:r>
            <a:endParaRPr lang="id-ID" sz="2800" dirty="0"/>
          </a:p>
          <a:p>
            <a:endParaRPr lang="id-ID" sz="2800" dirty="0"/>
          </a:p>
          <a:p>
            <a:endParaRPr lang="id-ID" sz="2800" dirty="0"/>
          </a:p>
        </p:txBody>
      </p:sp>
    </p:spTree>
    <p:extLst>
      <p:ext uri="{BB962C8B-B14F-4D97-AF65-F5344CB8AC3E}">
        <p14:creationId xmlns:p14="http://schemas.microsoft.com/office/powerpoint/2010/main" val="2596263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64D085-C814-4D74-BCE0-2059F0DC0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B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A5539E-D8B4-4F5A-B46F-C304F5D7A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1" descr="Sebuah gambar berisi teks, elektronik&#10;&#10;Deskripsi dibuat secara otomatis">
            <a:extLst>
              <a:ext uri="{FF2B5EF4-FFF2-40B4-BE49-F238E27FC236}">
                <a16:creationId xmlns:a16="http://schemas.microsoft.com/office/drawing/2014/main" id="{DC185CED-1E8A-4CC0-952D-A95D317FAB6A}"/>
              </a:ext>
            </a:extLst>
          </p:cNvPr>
          <p:cNvPicPr>
            <a:picLocks noGrp="1" noChangeAspect="1"/>
            <a:extLst>
              <a:ext uri="smNativeData">
                <pr:smNativeData xmlns="" xmlns:p14="http://schemas.microsoft.com/office/powerpoint/2010/main" xmlns:pr="smNativeData" val="SMDATA_15_drN1XRMAAAAlAAAAEQAAAC8BAAAAkAAAAEgAAACQAAAASAAAAAAAAAAA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AcAAAA4AAAAAAAAAAAAAAAAAAAA////AAAAAAAAAAAAAAAAAAAAAAAAAAAAAAAAAAAAAABkAAAAZAAAAAAAAAAjAAAABAAAAGQAAAAXAAAAFAAAAAAAAAAAAAAA/38AAP9/AAAAAAAACQAAAAQAAAAAAAAADAAAABAAAAAfclkxUMK7vyNI1gYdR+O/HgAAAGgAAAAAAAAAAAAAAAAAAAAAAAAAAAAAABAnAAAQJwAAAAAAAAAAAAAAAAAAAAAAAAAAAAAAAAAAAAAAAAAAAAAUAAAAAAAAAMDA/wAAAAAAZAAAADIAAAAAAAAAZAAAAAAAAAB/f38ACgAAAB8AAABUAAAAzDMABYAAAAEAAAAAAAAAAAAAAAAAAAAAAAAAAAAAAAAAAAAAAAAAAP///wJ/f38AXB8AA8zMzADAwP8Af39/AAAAAAAAAAAAAAAAAP///wAAAAAAIQAAABgAAAAUAAAA2wQAANUIAACHNAAAnCgAABAAAAAmAAAACAAAAP//////////"/>
              </a:ext>
            </a:extLst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2012" y="803063"/>
            <a:ext cx="7867976" cy="52518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4381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64D085-C814-4D74-BCE0-2059F0DC0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B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A5539E-D8B4-4F5A-B46F-C304F5D7A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1">
            <a:extLst>
              <a:ext uri="{FF2B5EF4-FFF2-40B4-BE49-F238E27FC236}">
                <a16:creationId xmlns:a16="http://schemas.microsoft.com/office/drawing/2014/main" id="{E405B316-2157-4CDF-9DB5-415950852314}"/>
              </a:ext>
            </a:extLst>
          </p:cNvPr>
          <p:cNvPicPr>
            <a:picLocks noGrp="1" noChangeAspect="1"/>
            <a:extLst>
              <a:ext uri="smNativeData">
                <pr:smNativeData xmlns="" xmlns:p14="http://schemas.microsoft.com/office/powerpoint/2010/main" xmlns:pr="smNativeData" val="SMDATA_15_drN1XRMAAAAlAAAAEQAAAC8BAAAAkAAAAEgAAACQAAAASAAAAAAAAAAA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zDMABYAAAAEAAAAAAAAAAAAAAAAAAAAAAAAAAAAAAAAAAAAAAAAAAP///wJ/f38AXB8AA8zMzADAwP8Af39/AAAAAAAAAAAAAAAAAP///wAAAAAAIQAAABgAAAAUAAAA3QIAALkIAABpNQAAwCYAABAAAAAmAAAACAAAAP//////////"/>
              </a:ext>
            </a:extLst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2659" y="803063"/>
            <a:ext cx="8826681" cy="52518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4776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64D085-C814-4D74-BCE0-2059F0DC0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B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A5539E-D8B4-4F5A-B46F-C304F5D7A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1" descr="Sebuah gambar berisi teks, monitor, elektronik&#10;&#10;Deskripsi dibuat secara otomatis">
            <a:extLst>
              <a:ext uri="{FF2B5EF4-FFF2-40B4-BE49-F238E27FC236}">
                <a16:creationId xmlns:a16="http://schemas.microsoft.com/office/drawing/2014/main" id="{050841F6-65EE-4067-BDA3-FF42B272FF44}"/>
              </a:ext>
            </a:extLst>
          </p:cNvPr>
          <p:cNvPicPr>
            <a:picLocks noGrp="1" noChangeAspect="1"/>
            <a:extLst>
              <a:ext uri="smNativeData">
                <pr:smNativeData xmlns="" xmlns:p14="http://schemas.microsoft.com/office/powerpoint/2010/main" xmlns:pr="smNativeData" val="SMDATA_15_drN1XRMAAAAlAAAAEQAAAC8BAAAAkAAAAEgAAACQAAAASAAAAAAAAAAA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AcAAAA4AAAAAAAAAAAAAAAAAAAA////AAAAAAAAAAAAAAAAAAAAAAAAAAAAAAAAAAAAAABkAAAAZAAAAAAAAAAjAAAABAAAAGQAAAAXAAAAFAAAAAAAAAAAAAAA/38AAP9/AAAAAAAACQAAAAQAAAAAAAAADAAAABAAAABWezqThRHHvy6N5qPvDcq/HgAAAGgAAAAAAAAAAAAAAAAAAAAAAAAAAAAAABAnAAAQJwAAAAAAAAAAAAAAAAAAAAAAAAAAAAAAAAAAAAAAAAAAAAAUAAAAAAAAAMDA/wAAAAAAZAAAADIAAAAAAAAAZAAAAAAAAAB/f38ACgAAAB8AAABUAAAAzDMABYAAAAEAAAAAAAAAAAAAAAAAAAAAAAAAAAAAAAAAAAAAAAAAAP///wJ/f38AXB8AA8zMzADAwP8Af39/AAAAAAAAAAAAAAAAAP///wAAAAAAIQAAABgAAAAUAAAApgIAAOMIAAB6NQAAhSUAABAAAAAmAAAACAAAAP//////////"/>
              </a:ext>
            </a:extLst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7668" y="803063"/>
            <a:ext cx="9336664" cy="52518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1944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37">
            <a:extLst>
              <a:ext uri="{FF2B5EF4-FFF2-40B4-BE49-F238E27FC236}">
                <a16:creationId xmlns:a16="http://schemas.microsoft.com/office/drawing/2014/main" id="{26C4D022-E2BC-435F-9CDB-44DC57C07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ambar 10">
            <a:extLst>
              <a:ext uri="{FF2B5EF4-FFF2-40B4-BE49-F238E27FC236}">
                <a16:creationId xmlns:a16="http://schemas.microsoft.com/office/drawing/2014/main" id="{7CE1CD82-3741-4EC5-A92C-373DC39853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792" r="2" b="2"/>
          <a:stretch/>
        </p:blipFill>
        <p:spPr>
          <a:xfrm>
            <a:off x="20" y="10"/>
            <a:ext cx="5663460" cy="3428990"/>
          </a:xfrm>
          <a:prstGeom prst="rect">
            <a:avLst/>
          </a:prstGeom>
        </p:spPr>
      </p:pic>
      <p:sp>
        <p:nvSpPr>
          <p:cNvPr id="60" name="Rectangle 39">
            <a:extLst>
              <a:ext uri="{FF2B5EF4-FFF2-40B4-BE49-F238E27FC236}">
                <a16:creationId xmlns:a16="http://schemas.microsoft.com/office/drawing/2014/main" id="{C926CAD6-45B1-4A85-A196-E722067B1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3480" y="0"/>
            <a:ext cx="6525472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61" name="Rectangle 41">
            <a:extLst>
              <a:ext uri="{FF2B5EF4-FFF2-40B4-BE49-F238E27FC236}">
                <a16:creationId xmlns:a16="http://schemas.microsoft.com/office/drawing/2014/main" id="{0E0936D5-2DCE-48A4-93BC-BA7861B4E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81848" y="320040"/>
            <a:ext cx="5888736" cy="6217920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C2C253DD-8164-4100-B279-B4907133D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3580" y="642594"/>
            <a:ext cx="5245269" cy="13716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all" spc="-100" dirty="0">
                <a:solidFill>
                  <a:schemeClr val="tx1"/>
                </a:solidFill>
              </a:rPr>
              <a:t>Ubuntu edge</a:t>
            </a:r>
          </a:p>
        </p:txBody>
      </p:sp>
      <p:pic>
        <p:nvPicPr>
          <p:cNvPr id="5" name="Tampungan Konten 4" descr="Sebuah gambar berisi teks, layar, atur&#10;&#10;Deskripsi dibuat secara otomatis">
            <a:extLst>
              <a:ext uri="{FF2B5EF4-FFF2-40B4-BE49-F238E27FC236}">
                <a16:creationId xmlns:a16="http://schemas.microsoft.com/office/drawing/2014/main" id="{0382CB41-09FD-4FBB-9E4B-A63FD4F4DF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2" b="9297"/>
          <a:stretch/>
        </p:blipFill>
        <p:spPr>
          <a:xfrm>
            <a:off x="20" y="3429000"/>
            <a:ext cx="5663460" cy="3429000"/>
          </a:xfrm>
          <a:prstGeom prst="rect">
            <a:avLst/>
          </a:prstGeom>
        </p:spPr>
      </p:pic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AF6F3926-DF25-4AE2-9896-120F658B0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3580" y="2103120"/>
            <a:ext cx="5245269" cy="3931920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Kotak Teks 5">
            <a:extLst>
              <a:ext uri="{FF2B5EF4-FFF2-40B4-BE49-F238E27FC236}">
                <a16:creationId xmlns:a16="http://schemas.microsoft.com/office/drawing/2014/main" id="{5686F260-D70D-42D7-BABB-9DDB1ABC7899}"/>
              </a:ext>
            </a:extLst>
          </p:cNvPr>
          <p:cNvSpPr txBox="1"/>
          <p:nvPr/>
        </p:nvSpPr>
        <p:spPr>
          <a:xfrm>
            <a:off x="2641499" y="6657945"/>
            <a:ext cx="302198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id-ID" sz="700">
                <a:solidFill>
                  <a:srgbClr val="FFFFFF"/>
                </a:solidFill>
                <a:hlinkClick r:id="rId5" tooltip="https://hotline-informatique.fr/un-os-pour-smartphones-sans-google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Foto Ini</a:t>
            </a:r>
            <a:r>
              <a:rPr lang="id-ID" sz="700">
                <a:solidFill>
                  <a:srgbClr val="FFFFFF"/>
                </a:solidFill>
              </a:rPr>
              <a:t> oleh Penulis Tidak Diketahui dilisensikan atas nama</a:t>
            </a:r>
            <a:r>
              <a:rPr lang="id-ID" sz="700">
                <a:solidFill>
                  <a:srgbClr val="FFFFFF"/>
                </a:solidFill>
                <a:hlinkClick r:id="rId6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id-ID" sz="700">
              <a:solidFill>
                <a:srgbClr val="FFFFFF"/>
              </a:solidFill>
            </a:endParaRPr>
          </a:p>
        </p:txBody>
      </p:sp>
      <p:sp>
        <p:nvSpPr>
          <p:cNvPr id="12" name="Kotak Teks 11">
            <a:extLst>
              <a:ext uri="{FF2B5EF4-FFF2-40B4-BE49-F238E27FC236}">
                <a16:creationId xmlns:a16="http://schemas.microsoft.com/office/drawing/2014/main" id="{A56139CD-C757-4273-8CD1-CCBE6E3BD93A}"/>
              </a:ext>
            </a:extLst>
          </p:cNvPr>
          <p:cNvSpPr txBox="1"/>
          <p:nvPr/>
        </p:nvSpPr>
        <p:spPr>
          <a:xfrm>
            <a:off x="2622263" y="3228945"/>
            <a:ext cx="304121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id-ID" sz="700">
                <a:solidFill>
                  <a:srgbClr val="FFFFFF"/>
                </a:solidFill>
                <a:hlinkClick r:id="rId3" tooltip="https://ipsmart.blogspot.com/2013/07/ubuntu-edge-smartphone-new-wind-would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Foto Ini</a:t>
            </a:r>
            <a:r>
              <a:rPr lang="id-ID" sz="700">
                <a:solidFill>
                  <a:srgbClr val="FFFFFF"/>
                </a:solidFill>
              </a:rPr>
              <a:t> oleh Penulis Tidak Diketahui dilisensikan atas nama</a:t>
            </a:r>
            <a:r>
              <a:rPr lang="id-ID" sz="700">
                <a:solidFill>
                  <a:srgbClr val="FFFFFF"/>
                </a:solidFill>
                <a:hlinkClick r:id="rId7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id-ID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735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189CD13A-9794-4E84-AC94-CE7F367CB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Stock ROM vs Custom ROM Android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7C06B23A-BAF0-444B-98BF-0C07C580E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sz="2400" dirty="0"/>
              <a:t>Android asli dari perusahaan manufaktur disebut dengan </a:t>
            </a:r>
            <a:r>
              <a:rPr lang="id-ID" sz="2400" dirty="0" err="1"/>
              <a:t>Stock</a:t>
            </a:r>
            <a:r>
              <a:rPr lang="id-ID" sz="2400" dirty="0"/>
              <a:t> ROM</a:t>
            </a:r>
          </a:p>
          <a:p>
            <a:r>
              <a:rPr lang="id-ID" sz="2400" dirty="0"/>
              <a:t>Sedangkan Android dari komunitas disebut dengan </a:t>
            </a:r>
            <a:r>
              <a:rPr lang="id-ID" sz="2400" dirty="0" err="1"/>
              <a:t>Custom</a:t>
            </a:r>
            <a:r>
              <a:rPr lang="id-ID" sz="2400" dirty="0"/>
              <a:t> ROM</a:t>
            </a:r>
          </a:p>
          <a:p>
            <a:endParaRPr lang="id-ID" sz="2400" dirty="0"/>
          </a:p>
          <a:p>
            <a:pPr>
              <a:defRPr u="sng">
                <a:solidFill>
                  <a:schemeClr val="hlink"/>
                </a:solidFill>
                <a:hlinkClick r:id="rId2"/>
              </a:defRPr>
            </a:pPr>
            <a:r>
              <a:rPr lang="id-ID" sz="2400" dirty="0">
                <a:hlinkClick r:id="rId2"/>
              </a:rPr>
              <a:t>https://source.android.com/setup/build/building</a:t>
            </a:r>
          </a:p>
          <a:p>
            <a:r>
              <a:rPr lang="id-ID" sz="2400" dirty="0"/>
              <a:t>XDA Developer </a:t>
            </a:r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34233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87F58AA4-9D39-4BE6-8F44-AC8E85A3D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Perbandingan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E7195D2A-0166-4646-9AAE-182BA721B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sz="1800" dirty="0"/>
              <a:t>Stock Rom</a:t>
            </a:r>
          </a:p>
          <a:p>
            <a:pPr lvl="1"/>
            <a:r>
              <a:rPr lang="id-ID" sz="1600" dirty="0"/>
              <a:t>Lebih stabil</a:t>
            </a:r>
          </a:p>
          <a:p>
            <a:pPr lvl="1"/>
            <a:r>
              <a:rPr lang="id-ID" sz="1600" dirty="0" err="1"/>
              <a:t>Bloatware</a:t>
            </a:r>
            <a:endParaRPr lang="id-ID" sz="1600" dirty="0"/>
          </a:p>
          <a:p>
            <a:pPr lvl="1"/>
            <a:r>
              <a:rPr lang="id-ID" sz="1600" dirty="0"/>
              <a:t>Indikator Garansi</a:t>
            </a:r>
          </a:p>
          <a:p>
            <a:pPr lvl="1"/>
            <a:r>
              <a:rPr lang="id-ID" sz="1600" dirty="0"/>
              <a:t>Non-</a:t>
            </a:r>
            <a:r>
              <a:rPr lang="id-ID" sz="1600" dirty="0" err="1"/>
              <a:t>Root</a:t>
            </a:r>
            <a:endParaRPr lang="id-ID" sz="1600" dirty="0"/>
          </a:p>
          <a:p>
            <a:pPr lvl="1"/>
            <a:r>
              <a:rPr lang="id-ID" sz="1600" dirty="0"/>
              <a:t>Tidak bisa di </a:t>
            </a:r>
            <a:r>
              <a:rPr lang="id-ID" sz="1600" dirty="0" err="1"/>
              <a:t>kustom</a:t>
            </a:r>
            <a:endParaRPr lang="en-ID" sz="1600" dirty="0"/>
          </a:p>
          <a:p>
            <a:r>
              <a:rPr lang="en-ID" sz="1800" dirty="0"/>
              <a:t>Custom Rom</a:t>
            </a:r>
          </a:p>
          <a:p>
            <a:pPr lvl="1"/>
            <a:r>
              <a:rPr lang="id-ID" sz="1600" dirty="0"/>
              <a:t>Bisa berdasarkan </a:t>
            </a:r>
            <a:r>
              <a:rPr lang="id-ID" sz="1600" dirty="0" err="1"/>
              <a:t>Stock</a:t>
            </a:r>
            <a:r>
              <a:rPr lang="id-ID" sz="1600" dirty="0"/>
              <a:t>/</a:t>
            </a:r>
            <a:r>
              <a:rPr lang="id-ID" sz="1600" dirty="0" err="1"/>
              <a:t>Build</a:t>
            </a:r>
            <a:r>
              <a:rPr lang="id-ID" sz="1600" dirty="0"/>
              <a:t> Sendiri</a:t>
            </a:r>
          </a:p>
          <a:p>
            <a:pPr lvl="1"/>
            <a:r>
              <a:rPr lang="id-ID" sz="1600" dirty="0"/>
              <a:t>Stabilitas tergantung</a:t>
            </a:r>
          </a:p>
          <a:p>
            <a:pPr lvl="1"/>
            <a:r>
              <a:rPr lang="id-ID" sz="1600" dirty="0"/>
              <a:t>Non-</a:t>
            </a:r>
            <a:r>
              <a:rPr lang="id-ID" sz="1600" dirty="0" err="1"/>
              <a:t>Root</a:t>
            </a:r>
            <a:r>
              <a:rPr lang="id-ID" sz="1600" dirty="0"/>
              <a:t> dan </a:t>
            </a:r>
            <a:r>
              <a:rPr lang="id-ID" sz="1600" dirty="0" err="1"/>
              <a:t>Root</a:t>
            </a:r>
            <a:endParaRPr lang="id-ID" sz="1600" dirty="0"/>
          </a:p>
          <a:p>
            <a:pPr lvl="1"/>
            <a:r>
              <a:rPr lang="id-ID" sz="1600" dirty="0"/>
              <a:t>Bisa di </a:t>
            </a:r>
            <a:r>
              <a:rPr lang="id-ID" sz="1600" dirty="0" err="1"/>
              <a:t>kustom</a:t>
            </a:r>
            <a:endParaRPr lang="id-ID" sz="1600" dirty="0"/>
          </a:p>
          <a:p>
            <a:endParaRPr lang="id-ID" sz="1800" dirty="0"/>
          </a:p>
          <a:p>
            <a:pPr lvl="1"/>
            <a:endParaRPr lang="id-ID" sz="1600" dirty="0"/>
          </a:p>
        </p:txBody>
      </p:sp>
    </p:spTree>
    <p:extLst>
      <p:ext uri="{BB962C8B-B14F-4D97-AF65-F5344CB8AC3E}">
        <p14:creationId xmlns:p14="http://schemas.microsoft.com/office/powerpoint/2010/main" val="4186072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64D085-C814-4D74-BCE0-2059F0DC0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B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A5539E-D8B4-4F5A-B46F-C304F5D7A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1">
            <a:extLst>
              <a:ext uri="{FF2B5EF4-FFF2-40B4-BE49-F238E27FC236}">
                <a16:creationId xmlns:a16="http://schemas.microsoft.com/office/drawing/2014/main" id="{B0C5FB63-C895-4905-BA6E-67B6D145B4B3}"/>
              </a:ext>
            </a:extLst>
          </p:cNvPr>
          <p:cNvPicPr>
            <a:picLocks noGrp="1" noChangeAspect="1"/>
            <a:extLst>
              <a:ext uri="smNativeData">
                <pr:smNativeData xmlns="" xmlns:p14="http://schemas.microsoft.com/office/powerpoint/2010/main" xmlns:pr="smNativeData" val="SMDATA_15_drN1XRMAAAAlAAAAEQAAAC8BAAAAkAAAAEgAAACQAAAASAAAAAAAAAAAAAAAAAAAAAEAAABQAAAAAAAAAAAA4D8AAAAAAADgPwAAAAAAAOA/AAAAAAAA4D8AAAAAAADgPwAAAAAAAOA/AAAAAAAA4D8AAAAAAADgPwAAAAAAAOA/AAAAAAAA4D8CAAAAjAAAAAAAAAAAAAAAzDMADI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zDMABYAAAAEAAAAAAAAAAAAAAAAAAAAAAAAAAAAAAAAAAAAAAAAAAP///wJ/f38AXB8AA8zMzADAwP8Af39/AAAAAAAAAAAAAAAAAP///wAAAAAAIQAAABgAAAAUAAAAvQUAAKEIAAANMQAAnCgAABAAAAAmAAAACAAAAP//////////"/>
              </a:ext>
            </a:extLst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5407" y="803063"/>
            <a:ext cx="7121185" cy="52518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549308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RegularSeedLeftStep">
      <a:dk1>
        <a:srgbClr val="000000"/>
      </a:dk1>
      <a:lt1>
        <a:srgbClr val="FFFFFF"/>
      </a:lt1>
      <a:dk2>
        <a:srgbClr val="36221F"/>
      </a:dk2>
      <a:lt2>
        <a:srgbClr val="E8E3E2"/>
      </a:lt2>
      <a:accent1>
        <a:srgbClr val="22B0C1"/>
      </a:accent1>
      <a:accent2>
        <a:srgbClr val="14B784"/>
      </a:accent2>
      <a:accent3>
        <a:srgbClr val="21B94A"/>
      </a:accent3>
      <a:accent4>
        <a:srgbClr val="2CB814"/>
      </a:accent4>
      <a:accent5>
        <a:srgbClr val="71B11F"/>
      </a:accent5>
      <a:accent6>
        <a:srgbClr val="A3A612"/>
      </a:accent6>
      <a:hlink>
        <a:srgbClr val="BF4D3F"/>
      </a:hlink>
      <a:folHlink>
        <a:srgbClr val="7F7F7F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296</Words>
  <Application>Microsoft Office PowerPoint</Application>
  <PresentationFormat>Layar Lebar</PresentationFormat>
  <Paragraphs>61</Paragraphs>
  <Slides>19</Slides>
  <Notes>0</Notes>
  <HiddenSlides>0</HiddenSlides>
  <MMClips>0</MMClips>
  <ScaleCrop>false</ScaleCrop>
  <HeadingPairs>
    <vt:vector size="6" baseType="variant">
      <vt:variant>
        <vt:lpstr>Font Dipakai</vt:lpstr>
      </vt:variant>
      <vt:variant>
        <vt:i4>3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19</vt:i4>
      </vt:variant>
    </vt:vector>
  </HeadingPairs>
  <TitlesOfParts>
    <vt:vector size="23" baseType="lpstr">
      <vt:lpstr>Avenir Next LT Pro</vt:lpstr>
      <vt:lpstr>Avenir Next LT Pro Light</vt:lpstr>
      <vt:lpstr>Garamond</vt:lpstr>
      <vt:lpstr>SavonVTI</vt:lpstr>
      <vt:lpstr>Mobile Programming</vt:lpstr>
      <vt:lpstr>Android Itu?</vt:lpstr>
      <vt:lpstr>Presentasi PowerPoint</vt:lpstr>
      <vt:lpstr>Presentasi PowerPoint</vt:lpstr>
      <vt:lpstr>Presentasi PowerPoint</vt:lpstr>
      <vt:lpstr>Ubuntu edge</vt:lpstr>
      <vt:lpstr>Stock ROM vs Custom ROM Android</vt:lpstr>
      <vt:lpstr>Perbandingan</vt:lpstr>
      <vt:lpstr>Presentasi PowerPoint</vt:lpstr>
      <vt:lpstr>Application Packages</vt:lpstr>
      <vt:lpstr>Struktur File System</vt:lpstr>
      <vt:lpstr>APK</vt:lpstr>
      <vt:lpstr>ODEX &amp;  DE-ODEX</vt:lpstr>
      <vt:lpstr>Android IDE</vt:lpstr>
      <vt:lpstr>Presentasi PowerPoint</vt:lpstr>
      <vt:lpstr>Presentasi PowerPoint</vt:lpstr>
      <vt:lpstr>Android Development Tools</vt:lpstr>
      <vt:lpstr>ADB Cont’d</vt:lpstr>
      <vt:lpstr>To Be Continued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Programming</dc:title>
  <dc:creator>Alauddin Maulana Hirzan</dc:creator>
  <cp:lastModifiedBy>Alauddin Maulana Hirzan</cp:lastModifiedBy>
  <cp:revision>14</cp:revision>
  <dcterms:created xsi:type="dcterms:W3CDTF">2021-03-15T19:15:27Z</dcterms:created>
  <dcterms:modified xsi:type="dcterms:W3CDTF">2021-03-15T19:31:57Z</dcterms:modified>
</cp:coreProperties>
</file>